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906000" cy="6858000" type="A4"/>
  <p:notesSz cx="9906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67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tx1"/>
                </a:solidFill>
                <a:latin typeface="휴먼옛체"/>
                <a:cs typeface="휴먼옛체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휴먼옛체"/>
                <a:cs typeface="휴먼옛체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휴먼옛체"/>
                <a:cs typeface="휴먼옛체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휴먼옛체"/>
                <a:cs typeface="휴먼옛체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97500" y="190500"/>
            <a:ext cx="1439545" cy="594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tx1"/>
                </a:solidFill>
                <a:latin typeface="휴먼옛체"/>
                <a:cs typeface="휴먼옛체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5" dirty="0"/>
              <a:t>김서이</a:t>
            </a:r>
          </a:p>
        </p:txBody>
      </p:sp>
      <p:sp>
        <p:nvSpPr>
          <p:cNvPr id="3" name="object 3"/>
          <p:cNvSpPr/>
          <p:nvPr/>
        </p:nvSpPr>
        <p:spPr>
          <a:xfrm>
            <a:off x="5494866" y="982132"/>
            <a:ext cx="0" cy="237490"/>
          </a:xfrm>
          <a:custGeom>
            <a:avLst/>
            <a:gdLst/>
            <a:ahLst/>
            <a:cxnLst/>
            <a:rect l="l" t="t" r="r" b="b"/>
            <a:pathLst>
              <a:path h="237490">
                <a:moveTo>
                  <a:pt x="0" y="0"/>
                </a:moveTo>
                <a:lnTo>
                  <a:pt x="0" y="237067"/>
                </a:lnTo>
              </a:path>
            </a:pathLst>
          </a:custGeom>
          <a:ln w="63500">
            <a:solidFill>
              <a:srgbClr val="2628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94866" y="1337732"/>
            <a:ext cx="0" cy="237490"/>
          </a:xfrm>
          <a:custGeom>
            <a:avLst/>
            <a:gdLst/>
            <a:ahLst/>
            <a:cxnLst/>
            <a:rect l="l" t="t" r="r" b="b"/>
            <a:pathLst>
              <a:path h="237490">
                <a:moveTo>
                  <a:pt x="0" y="0"/>
                </a:moveTo>
                <a:lnTo>
                  <a:pt x="0" y="237067"/>
                </a:lnTo>
              </a:path>
            </a:pathLst>
          </a:custGeom>
          <a:ln w="63500">
            <a:solidFill>
              <a:srgbClr val="2628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03333" y="1693332"/>
            <a:ext cx="0" cy="237490"/>
          </a:xfrm>
          <a:custGeom>
            <a:avLst/>
            <a:gdLst/>
            <a:ahLst/>
            <a:cxnLst/>
            <a:rect l="l" t="t" r="r" b="b"/>
            <a:pathLst>
              <a:path h="237489">
                <a:moveTo>
                  <a:pt x="0" y="0"/>
                </a:moveTo>
                <a:lnTo>
                  <a:pt x="0" y="237067"/>
                </a:lnTo>
              </a:path>
            </a:pathLst>
          </a:custGeom>
          <a:ln w="63500">
            <a:solidFill>
              <a:srgbClr val="2628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26100" y="969434"/>
            <a:ext cx="1253490" cy="9791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-60" dirty="0">
                <a:latin typeface="휴먼옛체"/>
                <a:cs typeface="휴먼옛체"/>
              </a:rPr>
              <a:t>2001</a:t>
            </a:r>
            <a:r>
              <a:rPr sz="1500" spc="-210" dirty="0">
                <a:latin typeface="휴먼옛체"/>
                <a:cs typeface="휴먼옛체"/>
              </a:rPr>
              <a:t> </a:t>
            </a:r>
            <a:r>
              <a:rPr sz="1500" spc="-60" dirty="0">
                <a:latin typeface="휴먼옛체"/>
                <a:cs typeface="휴먼옛체"/>
              </a:rPr>
              <a:t>01</a:t>
            </a:r>
            <a:r>
              <a:rPr sz="1500" spc="-295" dirty="0">
                <a:latin typeface="휴먼옛체"/>
                <a:cs typeface="휴먼옛체"/>
              </a:rPr>
              <a:t> </a:t>
            </a:r>
            <a:r>
              <a:rPr sz="1500" spc="-35" dirty="0">
                <a:latin typeface="휴먼옛체"/>
                <a:cs typeface="휴먼옛체"/>
              </a:rPr>
              <a:t>22</a:t>
            </a:r>
            <a:endParaRPr sz="1500" dirty="0">
              <a:latin typeface="휴먼옛체"/>
              <a:cs typeface="휴먼옛체"/>
            </a:endParaRPr>
          </a:p>
          <a:p>
            <a:pPr marL="15240">
              <a:lnSpc>
                <a:spcPct val="100000"/>
              </a:lnSpc>
              <a:spcBef>
                <a:spcPts val="1135"/>
              </a:spcBef>
            </a:pPr>
            <a:r>
              <a:rPr sz="1500" spc="-70" dirty="0">
                <a:latin typeface="휴먼옛체"/>
                <a:cs typeface="휴먼옛체"/>
              </a:rPr>
              <a:t>168cm</a:t>
            </a:r>
            <a:r>
              <a:rPr sz="1500" spc="-245" dirty="0">
                <a:latin typeface="휴먼옛체"/>
                <a:cs typeface="휴먼옛체"/>
              </a:rPr>
              <a:t> </a:t>
            </a:r>
            <a:r>
              <a:rPr sz="1500" spc="-20" dirty="0">
                <a:latin typeface="휴먼옛체"/>
                <a:cs typeface="휴먼옛체"/>
              </a:rPr>
              <a:t>48kg</a:t>
            </a:r>
            <a:endParaRPr sz="1500" dirty="0">
              <a:latin typeface="휴먼옛체"/>
              <a:cs typeface="휴먼옛체"/>
            </a:endParaRPr>
          </a:p>
          <a:p>
            <a:pPr marL="38100">
              <a:lnSpc>
                <a:spcPct val="100000"/>
              </a:lnSpc>
              <a:spcBef>
                <a:spcPts val="1300"/>
              </a:spcBef>
            </a:pPr>
            <a:r>
              <a:rPr sz="1200" dirty="0">
                <a:latin typeface="맑은 고딕"/>
                <a:cs typeface="맑은 고딕"/>
              </a:rPr>
              <a:t>춤,멍</a:t>
            </a:r>
            <a:r>
              <a:rPr sz="1200" spc="-25" dirty="0">
                <a:latin typeface="맑은 고딕"/>
                <a:cs typeface="맑은 고딕"/>
              </a:rPr>
              <a:t> </a:t>
            </a:r>
            <a:r>
              <a:rPr sz="1200" dirty="0">
                <a:latin typeface="맑은 고딕"/>
                <a:cs typeface="맑은 고딕"/>
              </a:rPr>
              <a:t>오래</a:t>
            </a:r>
            <a:r>
              <a:rPr sz="1200" spc="-25" dirty="0">
                <a:latin typeface="맑은 고딕"/>
                <a:cs typeface="맑은 고딕"/>
              </a:rPr>
              <a:t> 때리기</a:t>
            </a:r>
            <a:endParaRPr sz="1200" dirty="0">
              <a:latin typeface="맑은 고딕"/>
              <a:cs typeface="맑은 고딕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21500" y="977900"/>
            <a:ext cx="203200" cy="2032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21500" y="1333500"/>
            <a:ext cx="203200" cy="2159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25733" y="1718732"/>
            <a:ext cx="211665" cy="22013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7006166" y="292100"/>
            <a:ext cx="789305" cy="2590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00" spc="175" dirty="0">
                <a:latin typeface="휴먼옛체"/>
                <a:cs typeface="휴먼옛체"/>
              </a:rPr>
              <a:t>Kim</a:t>
            </a:r>
            <a:r>
              <a:rPr sz="1500" spc="-195" dirty="0">
                <a:latin typeface="휴먼옛체"/>
                <a:cs typeface="휴먼옛체"/>
              </a:rPr>
              <a:t> </a:t>
            </a:r>
            <a:r>
              <a:rPr sz="1500" spc="-20" dirty="0">
                <a:latin typeface="휴먼옛체"/>
                <a:cs typeface="휴먼옛체"/>
              </a:rPr>
              <a:t>seoi</a:t>
            </a:r>
            <a:endParaRPr sz="1500">
              <a:latin typeface="휴먼옛체"/>
              <a:cs typeface="휴먼옛체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07566" y="2105660"/>
            <a:ext cx="2150745" cy="393700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400" b="1" spc="-20" dirty="0">
                <a:latin typeface="맑은 고딕"/>
                <a:cs typeface="맑은 고딕"/>
              </a:rPr>
              <a:t>웹드라마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400" spc="-55" dirty="0">
                <a:latin typeface="휴먼옛체"/>
                <a:cs typeface="휴먼옛체"/>
              </a:rPr>
              <a:t>2025</a:t>
            </a:r>
            <a:r>
              <a:rPr sz="1400" spc="-135" dirty="0">
                <a:latin typeface="휴먼옛체"/>
                <a:cs typeface="휴먼옛체"/>
              </a:rPr>
              <a:t> &lt;</a:t>
            </a:r>
            <a:r>
              <a:rPr sz="1200" spc="-35" dirty="0">
                <a:latin typeface="맑은 고딕"/>
                <a:cs typeface="맑은 고딕"/>
              </a:rPr>
              <a:t>도벽</a:t>
            </a:r>
            <a:r>
              <a:rPr sz="1200" spc="-65" dirty="0">
                <a:latin typeface="맑은 고딕"/>
                <a:cs typeface="맑은 고딕"/>
              </a:rPr>
              <a:t> </a:t>
            </a:r>
            <a:r>
              <a:rPr sz="1400" spc="-160" dirty="0">
                <a:latin typeface="휴먼옛체"/>
                <a:cs typeface="휴먼옛체"/>
              </a:rPr>
              <a:t>&gt; </a:t>
            </a:r>
            <a:r>
              <a:rPr sz="1100" spc="-10" dirty="0">
                <a:latin typeface="맑은 고딕"/>
                <a:cs typeface="맑은 고딕"/>
              </a:rPr>
              <a:t>정연</a:t>
            </a:r>
            <a:r>
              <a:rPr sz="1100" spc="-50" dirty="0">
                <a:latin typeface="맑은 고딕"/>
                <a:cs typeface="맑은 고딕"/>
              </a:rPr>
              <a:t>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400" spc="-55" dirty="0">
                <a:latin typeface="휴먼옛체"/>
                <a:cs typeface="휴먼옛체"/>
              </a:rPr>
              <a:t>2025</a:t>
            </a:r>
            <a:r>
              <a:rPr sz="1400" spc="-125" dirty="0">
                <a:latin typeface="휴먼옛체"/>
                <a:cs typeface="휴먼옛체"/>
              </a:rPr>
              <a:t> &lt;</a:t>
            </a:r>
            <a:r>
              <a:rPr sz="1200" spc="-25" dirty="0">
                <a:latin typeface="맑은 고딕"/>
                <a:cs typeface="맑은 고딕"/>
              </a:rPr>
              <a:t>사랑하는</a:t>
            </a:r>
            <a:r>
              <a:rPr sz="1200" spc="-135" dirty="0">
                <a:latin typeface="맑은 고딕"/>
                <a:cs typeface="맑은 고딕"/>
              </a:rPr>
              <a:t> </a:t>
            </a:r>
            <a:r>
              <a:rPr sz="1200" spc="-80" dirty="0">
                <a:latin typeface="휴먼옛체"/>
                <a:cs typeface="휴먼옛체"/>
              </a:rPr>
              <a:t>x</a:t>
            </a:r>
            <a:r>
              <a:rPr sz="1200" spc="-130" dirty="0">
                <a:latin typeface="휴먼옛체"/>
                <a:cs typeface="휴먼옛체"/>
              </a:rPr>
              <a:t>&gt; </a:t>
            </a:r>
            <a:r>
              <a:rPr sz="1100" spc="-10" dirty="0">
                <a:latin typeface="맑은 고딕"/>
                <a:cs typeface="맑은 고딕"/>
              </a:rPr>
              <a:t>미소</a:t>
            </a:r>
            <a:r>
              <a:rPr sz="1100" spc="-60" dirty="0">
                <a:latin typeface="맑은 고딕"/>
                <a:cs typeface="맑은 고딕"/>
              </a:rPr>
              <a:t>役</a:t>
            </a:r>
            <a:endParaRPr sz="11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</a:pPr>
            <a:endParaRPr sz="800">
              <a:latin typeface="맑은 고딕"/>
              <a:cs typeface="맑은 고딕"/>
            </a:endParaRPr>
          </a:p>
          <a:p>
            <a:pPr marL="20955">
              <a:lnSpc>
                <a:spcPct val="100000"/>
              </a:lnSpc>
              <a:spcBef>
                <a:spcPts val="5"/>
              </a:spcBef>
            </a:pPr>
            <a:r>
              <a:rPr sz="1400" b="1" spc="-20" dirty="0">
                <a:latin typeface="맑은 고딕"/>
                <a:cs typeface="맑은 고딕"/>
              </a:rPr>
              <a:t>단편영화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400" spc="-55" dirty="0">
                <a:latin typeface="휴먼옛체"/>
                <a:cs typeface="휴먼옛체"/>
              </a:rPr>
              <a:t>2025</a:t>
            </a:r>
            <a:r>
              <a:rPr sz="1400" spc="-110" dirty="0">
                <a:latin typeface="휴먼옛체"/>
                <a:cs typeface="휴먼옛체"/>
              </a:rPr>
              <a:t> &lt;</a:t>
            </a:r>
            <a:r>
              <a:rPr sz="1100" spc="-30" dirty="0">
                <a:latin typeface="맑은 고딕"/>
                <a:cs typeface="맑은 고딕"/>
              </a:rPr>
              <a:t>지은이</a:t>
            </a:r>
            <a:r>
              <a:rPr sz="1100" spc="-30" dirty="0">
                <a:latin typeface="휴먼옛체"/>
                <a:cs typeface="휴먼옛체"/>
              </a:rPr>
              <a:t>:</a:t>
            </a:r>
            <a:r>
              <a:rPr sz="1100" spc="-30" dirty="0">
                <a:latin typeface="맑은 고딕"/>
                <a:cs typeface="맑은 고딕"/>
              </a:rPr>
              <a:t>익명</a:t>
            </a:r>
            <a:r>
              <a:rPr sz="1400" spc="-120" dirty="0">
                <a:latin typeface="휴먼옛체"/>
                <a:cs typeface="휴먼옛체"/>
              </a:rPr>
              <a:t>&gt; </a:t>
            </a:r>
            <a:r>
              <a:rPr sz="1100" spc="-10" dirty="0">
                <a:latin typeface="맑은 고딕"/>
                <a:cs typeface="맑은 고딕"/>
              </a:rPr>
              <a:t>지안</a:t>
            </a:r>
            <a:r>
              <a:rPr sz="1100" spc="-50" dirty="0">
                <a:latin typeface="맑은 고딕"/>
                <a:cs typeface="맑은 고딕"/>
              </a:rPr>
              <a:t>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400" spc="-55" dirty="0">
                <a:latin typeface="휴먼옛체"/>
                <a:cs typeface="휴먼옛체"/>
              </a:rPr>
              <a:t>2025</a:t>
            </a:r>
            <a:r>
              <a:rPr sz="1400" spc="-125" dirty="0">
                <a:latin typeface="휴먼옛체"/>
                <a:cs typeface="휴먼옛체"/>
              </a:rPr>
              <a:t> &lt;</a:t>
            </a:r>
            <a:r>
              <a:rPr sz="1100" spc="-35" dirty="0">
                <a:latin typeface="맑은 고딕"/>
                <a:cs typeface="맑은 고딕"/>
              </a:rPr>
              <a:t>키노아이</a:t>
            </a:r>
            <a:r>
              <a:rPr sz="1400" spc="-95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민지</a:t>
            </a:r>
            <a:r>
              <a:rPr sz="1100" spc="-13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25" dirty="0">
                <a:latin typeface="휴먼옛체"/>
                <a:cs typeface="휴먼옛체"/>
              </a:rPr>
              <a:t> &lt;</a:t>
            </a:r>
            <a:r>
              <a:rPr sz="1100" spc="-35" dirty="0">
                <a:latin typeface="맑은 고딕"/>
                <a:cs typeface="맑은 고딕"/>
              </a:rPr>
              <a:t>인간실격</a:t>
            </a:r>
            <a:r>
              <a:rPr sz="1400" spc="-95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육상부</a:t>
            </a:r>
            <a:r>
              <a:rPr sz="1100" spc="-11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25" dirty="0">
                <a:latin typeface="휴먼옛체"/>
                <a:cs typeface="휴먼옛체"/>
              </a:rPr>
              <a:t> &lt;</a:t>
            </a:r>
            <a:r>
              <a:rPr sz="1100" spc="-35" dirty="0">
                <a:latin typeface="맑은 고딕"/>
                <a:cs typeface="맑은 고딕"/>
              </a:rPr>
              <a:t>오르골</a:t>
            </a:r>
            <a:r>
              <a:rPr sz="1400" spc="-135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이담</a:t>
            </a:r>
            <a:r>
              <a:rPr sz="1100" spc="-9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35" dirty="0">
                <a:latin typeface="휴먼옛체"/>
                <a:cs typeface="휴먼옛체"/>
              </a:rPr>
              <a:t> &lt;</a:t>
            </a:r>
            <a:r>
              <a:rPr sz="1100" spc="-50" dirty="0">
                <a:latin typeface="맑은 고딕"/>
                <a:cs typeface="맑은 고딕"/>
              </a:rPr>
              <a:t>악귀</a:t>
            </a:r>
            <a:r>
              <a:rPr sz="1400" spc="-105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구영</a:t>
            </a:r>
            <a:r>
              <a:rPr sz="1100" spc="-13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35" dirty="0">
                <a:latin typeface="휴먼옛체"/>
                <a:cs typeface="휴먼옛체"/>
              </a:rPr>
              <a:t> &lt;</a:t>
            </a:r>
            <a:r>
              <a:rPr sz="1100" spc="-50" dirty="0">
                <a:latin typeface="맑은 고딕"/>
                <a:cs typeface="맑은 고딕"/>
              </a:rPr>
              <a:t>잔상</a:t>
            </a:r>
            <a:r>
              <a:rPr sz="1400" spc="-105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윤희</a:t>
            </a:r>
            <a:r>
              <a:rPr sz="1100" spc="-13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25" dirty="0">
                <a:latin typeface="휴먼옛체"/>
                <a:cs typeface="휴먼옛체"/>
              </a:rPr>
              <a:t> &lt;</a:t>
            </a:r>
            <a:r>
              <a:rPr sz="1100" spc="-25" dirty="0">
                <a:latin typeface="맑은 고딕"/>
                <a:cs typeface="맑은 고딕"/>
              </a:rPr>
              <a:t>완벽한</a:t>
            </a:r>
            <a:r>
              <a:rPr sz="1100" spc="-100" dirty="0">
                <a:latin typeface="맑은 고딕"/>
                <a:cs typeface="맑은 고딕"/>
              </a:rPr>
              <a:t> </a:t>
            </a:r>
            <a:r>
              <a:rPr sz="1100" spc="-30" dirty="0">
                <a:latin typeface="맑은 고딕"/>
                <a:cs typeface="맑은 고딕"/>
              </a:rPr>
              <a:t>세계</a:t>
            </a:r>
            <a:r>
              <a:rPr sz="1400" spc="-130" dirty="0">
                <a:latin typeface="휴먼옛체"/>
                <a:cs typeface="휴먼옛체"/>
              </a:rPr>
              <a:t>&gt; </a:t>
            </a:r>
            <a:r>
              <a:rPr sz="1100" dirty="0">
                <a:latin typeface="맑은 고딕"/>
                <a:cs typeface="맑은 고딕"/>
              </a:rPr>
              <a:t>하은</a:t>
            </a:r>
            <a:r>
              <a:rPr sz="1100" spc="-95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</a:pPr>
            <a:r>
              <a:rPr sz="1400" b="1" spc="-25" dirty="0">
                <a:latin typeface="맑은 고딕"/>
                <a:cs typeface="맑은 고딕"/>
              </a:rPr>
              <a:t>광고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400" spc="-55" dirty="0">
                <a:latin typeface="휴먼옛체"/>
                <a:cs typeface="휴먼옛체"/>
              </a:rPr>
              <a:t>2024</a:t>
            </a:r>
            <a:r>
              <a:rPr sz="1400" spc="-114" dirty="0">
                <a:latin typeface="휴먼옛체"/>
                <a:cs typeface="휴먼옛체"/>
              </a:rPr>
              <a:t> &lt;</a:t>
            </a:r>
            <a:r>
              <a:rPr sz="1100" spc="-10" dirty="0">
                <a:latin typeface="맑은 고딕"/>
                <a:cs typeface="맑은 고딕"/>
              </a:rPr>
              <a:t>학교폭력예방광고</a:t>
            </a:r>
            <a:r>
              <a:rPr sz="1100" spc="-10" dirty="0">
                <a:latin typeface="휴먼옛체"/>
                <a:cs typeface="휴먼옛체"/>
              </a:rPr>
              <a:t>&gt;</a:t>
            </a:r>
            <a:r>
              <a:rPr sz="1100" spc="-10" dirty="0">
                <a:latin typeface="맑은 고딕"/>
                <a:cs typeface="맑은 고딕"/>
              </a:rPr>
              <a:t>서연</a:t>
            </a:r>
            <a:r>
              <a:rPr sz="1100" spc="-130" dirty="0">
                <a:latin typeface="맑은 고딕"/>
                <a:cs typeface="맑은 고딕"/>
              </a:rPr>
              <a:t> 役</a:t>
            </a:r>
            <a:endParaRPr sz="1100">
              <a:latin typeface="맑은 고딕"/>
              <a:cs typeface="맑은 고딕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6700" y="215900"/>
            <a:ext cx="4267200" cy="637540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071312" y="5791200"/>
            <a:ext cx="670127" cy="749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100" y="177800"/>
            <a:ext cx="4318000" cy="6477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5900" y="203200"/>
            <a:ext cx="4305300" cy="645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</Words>
  <Application>Microsoft Office PowerPoint</Application>
  <PresentationFormat>A4 용지(210x297mm)</PresentationFormat>
  <Paragraphs>20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휴먼옛체</vt:lpstr>
      <vt:lpstr>Calibri</vt:lpstr>
      <vt:lpstr>Office Theme</vt:lpstr>
      <vt:lpstr>김서이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qkrru</dc:creator>
  <cp:lastModifiedBy>준경 박</cp:lastModifiedBy>
  <cp:revision>1</cp:revision>
  <dcterms:created xsi:type="dcterms:W3CDTF">2025-07-15T05:26:28Z</dcterms:created>
  <dcterms:modified xsi:type="dcterms:W3CDTF">2025-07-15T06:32:12Z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2025-06-30T00:00:00Z</vt:filetime>
  </property>
  <property fmtid="{D5CDD505-2E9C-101B-9397-08002B2CF9AE}" pid="3" name="Creator">
    <vt:lpwstr>Polaris Slide</vt:lpwstr>
  </property>
  <property fmtid="{D5CDD505-2E9C-101B-9397-08002B2CF9AE}" pid="4" name="LastSaved">
    <vt:filetime>2025-07-15T00:00:00Z</vt:filetime>
  </property>
  <property fmtid="{D5CDD505-2E9C-101B-9397-08002B2CF9AE}" pid="5" name="Producer">
    <vt:lpwstr>Polaris PDF Viewer</vt:lpwstr>
  </property>
</Properties>
</file>