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7" r:id="rId2"/>
    <p:sldId id="258" r:id="rId3"/>
    <p:sldId id="265" r:id="rId4"/>
    <p:sldId id="261" r:id="rId5"/>
  </p:sldIdLst>
  <p:sldSz cx="13442950" cy="756126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gkgp0123@outlook.kr" initials="" lastIdx="1" clrIdx="0">
    <p:extLst>
      <p:ext uri="{19B8F6BF-5375-455C-9EA6-DF929625EA0E}">
        <p15:presenceInfo xmlns:p15="http://schemas.microsoft.com/office/powerpoint/2012/main" userId="b670124f3564c7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84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311197" y="2350096"/>
            <a:ext cx="4820557" cy="148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94759" y="3887948"/>
            <a:ext cx="4253434" cy="102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1149675" lvl="1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724513" lvl="2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2299350" lvl="3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874188" lvl="4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>
  <p:cSld name="제목 및 세로 텍스트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275751" y="1880472"/>
            <a:ext cx="4891450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4275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 rot="5400000">
            <a:off x="5372165" y="1689835"/>
            <a:ext cx="2698624" cy="48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1pPr>
            <a:lvl2pPr marL="1149675" lvl="1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2pPr>
            <a:lvl3pPr marL="1724513" lvl="2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3pPr>
            <a:lvl4pPr marL="2299350" lvl="3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4pPr>
            <a:lvl5pPr marL="2874188" lvl="4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>
  <p:cSld name="세로 제목 및 텍스트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 rot="5400000">
            <a:off x="6753570" y="3071239"/>
            <a:ext cx="3604400" cy="122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4275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 rot="5400000">
            <a:off x="4272401" y="1883822"/>
            <a:ext cx="3604400" cy="35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1pPr>
            <a:lvl2pPr marL="1149675" lvl="1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2pPr>
            <a:lvl3pPr marL="1724513" lvl="2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3pPr>
            <a:lvl4pPr marL="2299350" lvl="3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4pPr>
            <a:lvl5pPr marL="2874188" lvl="4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275751" y="1880472"/>
            <a:ext cx="4891450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4275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275751" y="2786247"/>
            <a:ext cx="2410281" cy="269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1pPr>
            <a:lvl2pPr marL="1149675" lvl="1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2pPr>
            <a:lvl3pPr marL="1724513" lvl="2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3pPr>
            <a:lvl4pPr marL="2299350" lvl="3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4pPr>
            <a:lvl5pPr marL="2874188" lvl="4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275751" y="1880472"/>
            <a:ext cx="4891450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4275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275751" y="2786247"/>
            <a:ext cx="4891450" cy="269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1pPr>
            <a:lvl2pPr marL="1149675" lvl="1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2pPr>
            <a:lvl3pPr marL="1724513" lvl="2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3pPr>
            <a:lvl4pPr marL="2299350" lvl="3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4pPr>
            <a:lvl5pPr marL="2874188" lvl="4" indent="-447096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515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272797" y="2714378"/>
            <a:ext cx="4891450" cy="176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272797" y="4500331"/>
            <a:ext cx="4891450" cy="93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1149675" lvl="1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724513" lvl="2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2299350" lvl="3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874188" lvl="4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276490" y="1880472"/>
            <a:ext cx="4891450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4275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276490" y="2696654"/>
            <a:ext cx="2399202" cy="51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L="574838" lvl="0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/>
            </a:lvl1pPr>
            <a:lvl2pPr marL="1149675" lvl="1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/>
            </a:lvl2pPr>
            <a:lvl3pPr marL="1724513" lvl="2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/>
            </a:lvl3pPr>
            <a:lvl4pPr marL="2299350" lvl="3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/>
            </a:lvl4pPr>
            <a:lvl5pPr marL="2874188" lvl="4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756920" y="2696654"/>
            <a:ext cx="2411020" cy="51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L="574838" lvl="0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1149675" lvl="1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724513" lvl="2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2299350" lvl="3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874188" lvl="4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275751" y="1880472"/>
            <a:ext cx="4891450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4275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>
  <p:cSld name="캡션 있는 콘텐츠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276489" y="1937574"/>
            <a:ext cx="1829127" cy="9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3018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296871" y="2266412"/>
            <a:ext cx="2871069" cy="302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479031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018"/>
            </a:lvl1pPr>
            <a:lvl2pPr marL="1149675" lvl="1" indent="-479031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018"/>
            </a:lvl2pPr>
            <a:lvl3pPr marL="1724513" lvl="2" indent="-479031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018"/>
            </a:lvl3pPr>
            <a:lvl4pPr marL="2299350" lvl="3" indent="-479031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018"/>
            </a:lvl4pPr>
            <a:lvl5pPr marL="2874188" lvl="4" indent="-479031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3018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276489" y="2929990"/>
            <a:ext cx="1829127" cy="23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1149675" lvl="1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724513" lvl="2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2299350" lvl="3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874188" lvl="4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>
  <p:cSld name="캡션 있는 그림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276489" y="1937574"/>
            <a:ext cx="1829127" cy="99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3018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6296871" y="2266412"/>
            <a:ext cx="2871069" cy="3022537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276489" y="2929990"/>
            <a:ext cx="1829127" cy="23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574838" lvl="0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509"/>
            </a:lvl1pPr>
            <a:lvl2pPr marL="1149675" lvl="1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509"/>
            </a:lvl2pPr>
            <a:lvl3pPr marL="1724513" lvl="2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509"/>
            </a:lvl3pPr>
            <a:lvl4pPr marL="2299350" lvl="3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509"/>
            </a:lvl4pPr>
            <a:lvl5pPr marL="2874188" lvl="4" indent="-287419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509"/>
            </a:lvl5pPr>
            <a:lvl6pPr marL="3449025" lvl="5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4023863" lvl="6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4598700" lvl="7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5173538" lvl="8" indent="-287419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914391" y="5594547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11197" y="2350096"/>
            <a:ext cx="4820557" cy="148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94759" y="3887948"/>
            <a:ext cx="4253434" cy="102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914391" y="5594546"/>
            <a:ext cx="252809" cy="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1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4">
            <a:extLst>
              <a:ext uri="{FF2B5EF4-FFF2-40B4-BE49-F238E27FC236}">
                <a16:creationId xmlns:a16="http://schemas.microsoft.com/office/drawing/2014/main" id="{F5577DFA-4DF5-B5A5-96FC-465B1DC4F928}"/>
              </a:ext>
            </a:extLst>
          </p:cNvPr>
          <p:cNvSpPr txBox="1"/>
          <p:nvPr/>
        </p:nvSpPr>
        <p:spPr>
          <a:xfrm>
            <a:off x="9777985" y="381210"/>
            <a:ext cx="3358965" cy="956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spcFirstLastPara="1" wrap="square" lIns="34482" tIns="34482" rIns="34482" bIns="34482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FFDF7F"/>
              </a:buClr>
              <a:buSzPts val="13200"/>
            </a:pPr>
            <a:r>
              <a:rPr lang="ko-KR" altLang="en-US" sz="7200" b="1" i="1" dirty="0">
                <a:ln w="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rgbClr val="FFDF7F"/>
                </a:solidFill>
                <a:effectLst>
                  <a:outerShdw blurRad="50800" dist="38100" dir="5400000" algn="t" rotWithShape="0">
                    <a:prstClr val="black">
                      <a:alpha val="15000"/>
                    </a:prstClr>
                  </a:outerShdw>
                </a:effectLst>
                <a:latin typeface="KoPub돋움체 Bold" panose="00000800000000000000" pitchFamily="2" charset="-127"/>
                <a:ea typeface="KoPub돋움체 Bold" panose="00000800000000000000" pitchFamily="2" charset="-127"/>
                <a:cs typeface="Impact"/>
                <a:sym typeface="Impact"/>
              </a:rPr>
              <a:t>김 민 지</a:t>
            </a:r>
            <a:endParaRPr sz="7200" b="1" i="1" dirty="0">
              <a:ln w="0"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rgbClr val="FFDF7F"/>
              </a:solidFill>
              <a:effectLst>
                <a:outerShdw blurRad="50800" dist="38100" dir="5400000" algn="t" rotWithShape="0">
                  <a:prstClr val="black">
                    <a:alpha val="15000"/>
                  </a:prstClr>
                </a:outerShdw>
              </a:effectLst>
              <a:latin typeface="KoPub돋움체 Bold" panose="00000800000000000000" pitchFamily="2" charset="-127"/>
              <a:ea typeface="KoPub돋움체 Bold" panose="00000800000000000000" pitchFamily="2" charset="-127"/>
              <a:cs typeface="Impact"/>
              <a:sym typeface="Impact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53E06F-E7B4-F137-83EB-F7C3361E89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5"/>
          <a:stretch>
            <a:fillRect/>
          </a:stretch>
        </p:blipFill>
        <p:spPr>
          <a:xfrm>
            <a:off x="203653" y="389090"/>
            <a:ext cx="4807352" cy="68198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876B441-0E71-D259-0CD2-0ABE3A6C45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7" b="3534"/>
          <a:stretch>
            <a:fillRect/>
          </a:stretch>
        </p:blipFill>
        <p:spPr>
          <a:xfrm>
            <a:off x="5197557" y="144637"/>
            <a:ext cx="2493931" cy="36543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4C97260-AA54-9538-700C-6B0CF01A87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3"/>
          <a:stretch>
            <a:fillRect/>
          </a:stretch>
        </p:blipFill>
        <p:spPr>
          <a:xfrm>
            <a:off x="5197556" y="3750149"/>
            <a:ext cx="2493933" cy="3654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13872D-136C-4A06-6D51-4613920CCDE1}"/>
              </a:ext>
            </a:extLst>
          </p:cNvPr>
          <p:cNvSpPr txBox="1"/>
          <p:nvPr/>
        </p:nvSpPr>
        <p:spPr>
          <a:xfrm>
            <a:off x="8500947" y="6994991"/>
            <a:ext cx="502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4"/>
              </a:spcBef>
              <a:buClr>
                <a:srgbClr val="4F4F4F"/>
              </a:buClr>
              <a:buSzPts val="1400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Birth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 : 1997   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Height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 :166cm   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</a:rPr>
              <a:t>Weight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 : 50kg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5660046-7335-CEB3-DE5D-B5C0266E78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6" b="2136"/>
          <a:stretch/>
        </p:blipFill>
        <p:spPr>
          <a:xfrm rot="16200000">
            <a:off x="9603783" y="3154295"/>
            <a:ext cx="4500000" cy="277102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5A7E766-9AC9-4A40-E450-0761F05C2D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3"/>
          <a:stretch/>
        </p:blipFill>
        <p:spPr>
          <a:xfrm>
            <a:off x="7878041" y="2817289"/>
            <a:ext cx="2403675" cy="3445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0D3394A2-C21C-1DC5-1E91-31A97AE4376A}"/>
              </a:ext>
            </a:extLst>
          </p:cNvPr>
          <p:cNvGrpSpPr/>
          <p:nvPr/>
        </p:nvGrpSpPr>
        <p:grpSpPr>
          <a:xfrm>
            <a:off x="10115023" y="3061764"/>
            <a:ext cx="3813628" cy="3762500"/>
            <a:chOff x="1031750" y="6112497"/>
            <a:chExt cx="6691089" cy="4235368"/>
          </a:xfrm>
        </p:grpSpPr>
        <p:sp>
          <p:nvSpPr>
            <p:cNvPr id="6" name="Google Shape;74;p14">
              <a:extLst>
                <a:ext uri="{FF2B5EF4-FFF2-40B4-BE49-F238E27FC236}">
                  <a16:creationId xmlns:a16="http://schemas.microsoft.com/office/drawing/2014/main" id="{764D5A8B-4704-13E1-D77C-3F6C441F48BF}"/>
                </a:ext>
              </a:extLst>
            </p:cNvPr>
            <p:cNvSpPr txBox="1"/>
            <p:nvPr/>
          </p:nvSpPr>
          <p:spPr>
            <a:xfrm>
              <a:off x="1031750" y="6851094"/>
              <a:ext cx="6691089" cy="3496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482" tIns="34482" rIns="34482" bIns="34482" anchor="t" anchorCtr="0">
              <a:spAutoFit/>
            </a:bodyPr>
            <a:lstStyle/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ko-KR" altLang="en-US" sz="1200" dirty="0" err="1">
                  <a:solidFill>
                    <a:srgbClr val="4F4F4F"/>
                  </a:solidFill>
                </a:rPr>
                <a:t>파이브가이즈</a:t>
              </a:r>
              <a:r>
                <a:rPr lang="ko-KR" altLang="en-US" sz="1200" dirty="0">
                  <a:solidFill>
                    <a:srgbClr val="4F4F4F"/>
                  </a:solidFill>
                </a:rPr>
                <a:t> 촬영 </a:t>
              </a:r>
              <a:r>
                <a:rPr lang="en-US" altLang="ko-KR" sz="1200" dirty="0">
                  <a:solidFill>
                    <a:srgbClr val="4F4F4F"/>
                  </a:solidFill>
                </a:rPr>
                <a:t>(2025)</a:t>
              </a:r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ko-KR" altLang="en-US" sz="1200" dirty="0" err="1">
                  <a:solidFill>
                    <a:srgbClr val="4F4F4F"/>
                  </a:solidFill>
                </a:rPr>
                <a:t>메이크업포에버</a:t>
              </a:r>
              <a:r>
                <a:rPr lang="ko-KR" altLang="en-US" sz="1200" dirty="0">
                  <a:solidFill>
                    <a:srgbClr val="4F4F4F"/>
                  </a:solidFill>
                </a:rPr>
                <a:t> </a:t>
              </a:r>
              <a:r>
                <a:rPr lang="ko-KR" altLang="en-US" sz="1200" dirty="0" err="1">
                  <a:solidFill>
                    <a:srgbClr val="4F4F4F"/>
                  </a:solidFill>
                </a:rPr>
                <a:t>립제품</a:t>
              </a:r>
              <a:r>
                <a:rPr lang="ko-KR" altLang="en-US" sz="1200" dirty="0">
                  <a:solidFill>
                    <a:srgbClr val="4F4F4F"/>
                  </a:solidFill>
                </a:rPr>
                <a:t> 클로즈업 모델 </a:t>
              </a:r>
              <a:r>
                <a:rPr lang="en-US" altLang="ko-KR" sz="1200" dirty="0">
                  <a:solidFill>
                    <a:srgbClr val="4F4F4F"/>
                  </a:solidFill>
                </a:rPr>
                <a:t>(2025)</a:t>
              </a:r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ko-KR" altLang="en-US" sz="1200" dirty="0" err="1">
                  <a:solidFill>
                    <a:srgbClr val="4F4F4F"/>
                  </a:solidFill>
                </a:rPr>
                <a:t>슬룸</a:t>
              </a:r>
              <a:r>
                <a:rPr lang="ko-KR" altLang="en-US" sz="1200" dirty="0">
                  <a:solidFill>
                    <a:srgbClr val="4F4F4F"/>
                  </a:solidFill>
                </a:rPr>
                <a:t> 목마사지기 광고영상 촬영 </a:t>
              </a:r>
              <a:r>
                <a:rPr lang="en-US" altLang="ko-KR" sz="1200" dirty="0">
                  <a:solidFill>
                    <a:srgbClr val="4F4F4F"/>
                  </a:solidFill>
                </a:rPr>
                <a:t>(2024)</a:t>
              </a:r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ko-KR" altLang="en-US" sz="1200" dirty="0">
                  <a:solidFill>
                    <a:srgbClr val="4F4F4F"/>
                  </a:solidFill>
                </a:rPr>
                <a:t>클렌징 패드 광고영상 촬영 </a:t>
              </a:r>
              <a:r>
                <a:rPr lang="en-US" altLang="ko-KR" sz="1200" dirty="0">
                  <a:solidFill>
                    <a:srgbClr val="4F4F4F"/>
                  </a:solidFill>
                </a:rPr>
                <a:t>(2024)</a:t>
              </a:r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en-US" sz="1200" dirty="0" err="1">
                  <a:solidFill>
                    <a:srgbClr val="4F4F4F"/>
                  </a:solidFill>
                </a:rPr>
                <a:t>순순희</a:t>
              </a:r>
              <a:r>
                <a:rPr lang="en-US" sz="1200" dirty="0">
                  <a:solidFill>
                    <a:srgbClr val="4F4F4F"/>
                  </a:solidFill>
                </a:rPr>
                <a:t>(</a:t>
              </a:r>
              <a:r>
                <a:rPr lang="en-US" sz="1200" dirty="0" err="1">
                  <a:solidFill>
                    <a:srgbClr val="4F4F4F"/>
                  </a:solidFill>
                </a:rPr>
                <a:t>기태</a:t>
              </a:r>
              <a:r>
                <a:rPr lang="en-US" sz="1200" dirty="0">
                  <a:solidFill>
                    <a:srgbClr val="4F4F4F"/>
                  </a:solidFill>
                </a:rPr>
                <a:t>) ‘</a:t>
              </a:r>
              <a:r>
                <a:rPr lang="en-US" sz="1200" dirty="0" err="1">
                  <a:solidFill>
                    <a:srgbClr val="4F4F4F"/>
                  </a:solidFill>
                </a:rPr>
                <a:t>그런가봐요</a:t>
              </a:r>
              <a:r>
                <a:rPr lang="en-US" sz="1200" dirty="0">
                  <a:solidFill>
                    <a:srgbClr val="4F4F4F"/>
                  </a:solidFill>
                </a:rPr>
                <a:t>‘ </a:t>
              </a:r>
              <a:r>
                <a:rPr lang="en-US" sz="1200" dirty="0" err="1">
                  <a:solidFill>
                    <a:srgbClr val="4F4F4F"/>
                  </a:solidFill>
                </a:rPr>
                <a:t>앨범자켓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모델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ko-KR" altLang="en-US" sz="1200" dirty="0">
                  <a:solidFill>
                    <a:srgbClr val="4F4F4F"/>
                  </a:solidFill>
                </a:rPr>
                <a:t>스튜디오 세미 웨딩 촬영 모델</a:t>
              </a:r>
              <a:endParaRPr lang="en-US" sz="1200" dirty="0"/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en-US" sz="1200" dirty="0">
                  <a:solidFill>
                    <a:srgbClr val="4F4F4F"/>
                  </a:solidFill>
                </a:rPr>
                <a:t>2024 </a:t>
              </a:r>
              <a:r>
                <a:rPr lang="en-US" sz="1200" dirty="0" err="1">
                  <a:solidFill>
                    <a:srgbClr val="4F4F4F"/>
                  </a:solidFill>
                </a:rPr>
                <a:t>대한민국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한복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모델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선발대회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서울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본선</a:t>
              </a:r>
              <a:endParaRPr lang="en-US" sz="1200" dirty="0"/>
            </a:p>
            <a:p>
              <a:pPr marL="159675" indent="-159675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610"/>
                <a:buFont typeface="Arial"/>
                <a:buChar char="•"/>
              </a:pPr>
              <a:r>
                <a:rPr lang="en-US" sz="1200" dirty="0" err="1">
                  <a:solidFill>
                    <a:srgbClr val="4F4F4F"/>
                  </a:solidFill>
                </a:rPr>
                <a:t>손모델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경력</a:t>
              </a:r>
              <a:r>
                <a:rPr lang="en-US" sz="1200" dirty="0">
                  <a:solidFill>
                    <a:srgbClr val="4F4F4F"/>
                  </a:solidFill>
                </a:rPr>
                <a:t> (</a:t>
              </a:r>
              <a:r>
                <a:rPr lang="en-US" sz="1200" dirty="0" err="1">
                  <a:solidFill>
                    <a:srgbClr val="4F4F4F"/>
                  </a:solidFill>
                </a:rPr>
                <a:t>네일케어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관련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제품</a:t>
              </a:r>
              <a:r>
                <a:rPr lang="en-US" sz="1200" dirty="0">
                  <a:solidFill>
                    <a:srgbClr val="4F4F4F"/>
                  </a:solidFill>
                </a:rPr>
                <a:t> </a:t>
              </a:r>
              <a:r>
                <a:rPr lang="en-US" sz="1200" dirty="0" err="1">
                  <a:solidFill>
                    <a:srgbClr val="4F4F4F"/>
                  </a:solidFill>
                </a:rPr>
                <a:t>상세페이지</a:t>
              </a:r>
              <a:r>
                <a:rPr lang="en-US" sz="1200" dirty="0">
                  <a:solidFill>
                    <a:srgbClr val="4F4F4F"/>
                  </a:solidFill>
                </a:rPr>
                <a:t>)</a:t>
              </a:r>
              <a:endParaRPr sz="1200" dirty="0"/>
            </a:p>
          </p:txBody>
        </p:sp>
        <p:sp>
          <p:nvSpPr>
            <p:cNvPr id="7" name="Google Shape;75;p14">
              <a:extLst>
                <a:ext uri="{FF2B5EF4-FFF2-40B4-BE49-F238E27FC236}">
                  <a16:creationId xmlns:a16="http://schemas.microsoft.com/office/drawing/2014/main" id="{E7F0CB91-E40F-65CA-4FF4-0950C0AC6877}"/>
                </a:ext>
              </a:extLst>
            </p:cNvPr>
            <p:cNvSpPr txBox="1"/>
            <p:nvPr/>
          </p:nvSpPr>
          <p:spPr>
            <a:xfrm>
              <a:off x="1229672" y="6112497"/>
              <a:ext cx="3329991" cy="390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482" tIns="34482" rIns="34482" bIns="34482" anchor="t" anchorCtr="0">
              <a:spAutoFit/>
            </a:bodyPr>
            <a:lstStyle/>
            <a:p>
              <a:pPr>
                <a:buClr>
                  <a:srgbClr val="4F4F4F"/>
                </a:buClr>
                <a:buSzPts val="1600"/>
              </a:pPr>
              <a:r>
                <a:rPr lang="en-US" sz="1800" b="1" dirty="0">
                  <a:solidFill>
                    <a:srgbClr val="4F4F4F"/>
                  </a:solidFill>
                </a:rPr>
                <a:t>CAREER</a:t>
              </a:r>
              <a:endParaRPr sz="1400" b="1" dirty="0"/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695836D0-2395-5C61-E292-CB7821392EE5}"/>
                </a:ext>
              </a:extLst>
            </p:cNvPr>
            <p:cNvCxnSpPr>
              <a:cxnSpLocks/>
            </p:cNvCxnSpPr>
            <p:nvPr/>
          </p:nvCxnSpPr>
          <p:spPr>
            <a:xfrm>
              <a:off x="1031750" y="6748896"/>
              <a:ext cx="4321898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AE97BC3-6592-BEAF-E8BD-430A5466E136}"/>
              </a:ext>
            </a:extLst>
          </p:cNvPr>
          <p:cNvGrpSpPr/>
          <p:nvPr/>
        </p:nvGrpSpPr>
        <p:grpSpPr>
          <a:xfrm>
            <a:off x="7226349" y="592512"/>
            <a:ext cx="4899430" cy="1421399"/>
            <a:chOff x="6243906" y="6708791"/>
            <a:chExt cx="4899430" cy="1421399"/>
          </a:xfrm>
        </p:grpSpPr>
        <p:sp>
          <p:nvSpPr>
            <p:cNvPr id="8" name="Google Shape;76;p14">
              <a:extLst>
                <a:ext uri="{FF2B5EF4-FFF2-40B4-BE49-F238E27FC236}">
                  <a16:creationId xmlns:a16="http://schemas.microsoft.com/office/drawing/2014/main" id="{090B3756-D3CA-F9C7-FA5E-CB492F488D3B}"/>
                </a:ext>
              </a:extLst>
            </p:cNvPr>
            <p:cNvSpPr txBox="1"/>
            <p:nvPr/>
          </p:nvSpPr>
          <p:spPr>
            <a:xfrm>
              <a:off x="8225830" y="6708791"/>
              <a:ext cx="2917506" cy="1346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482" tIns="34482" rIns="34482" bIns="34482" anchor="t" anchorCtr="0">
              <a:spAutoFit/>
            </a:bodyPr>
            <a:lstStyle/>
            <a:p>
              <a:pPr marL="159677" indent="-159677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400"/>
                <a:buFont typeface="Arial"/>
                <a:buChar char="•"/>
              </a:pPr>
              <a:r>
                <a:rPr lang="en-US" sz="1400" dirty="0" err="1">
                  <a:solidFill>
                    <a:srgbClr val="4F4F4F"/>
                  </a:solidFill>
                </a:rPr>
                <a:t>필라테스</a:t>
              </a:r>
              <a:r>
                <a:rPr lang="en-US" sz="1400" dirty="0">
                  <a:solidFill>
                    <a:srgbClr val="4F4F4F"/>
                  </a:solidFill>
                </a:rPr>
                <a:t> </a:t>
              </a:r>
              <a:r>
                <a:rPr lang="en-US" sz="1400" dirty="0" err="1">
                  <a:solidFill>
                    <a:srgbClr val="4F4F4F"/>
                  </a:solidFill>
                </a:rPr>
                <a:t>경력</a:t>
              </a:r>
              <a:r>
                <a:rPr lang="en-US" sz="1400" dirty="0">
                  <a:solidFill>
                    <a:srgbClr val="4F4F4F"/>
                  </a:solidFill>
                </a:rPr>
                <a:t> 6년 </a:t>
              </a:r>
              <a:endParaRPr sz="1400" dirty="0"/>
            </a:p>
            <a:p>
              <a:pPr marL="159677" indent="-159677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400"/>
                <a:buFont typeface="Arial"/>
                <a:buChar char="•"/>
              </a:pPr>
              <a:r>
                <a:rPr lang="en-US" sz="1400" dirty="0" err="1">
                  <a:solidFill>
                    <a:srgbClr val="4F4F4F"/>
                  </a:solidFill>
                </a:rPr>
                <a:t>폴댄스</a:t>
              </a:r>
              <a:r>
                <a:rPr lang="en-US" sz="1400" dirty="0">
                  <a:solidFill>
                    <a:srgbClr val="4F4F4F"/>
                  </a:solidFill>
                </a:rPr>
                <a:t> </a:t>
              </a:r>
              <a:r>
                <a:rPr lang="en-US" sz="1400" dirty="0" err="1">
                  <a:solidFill>
                    <a:srgbClr val="4F4F4F"/>
                  </a:solidFill>
                </a:rPr>
                <a:t>경력</a:t>
              </a:r>
              <a:r>
                <a:rPr lang="en-US" sz="1400" dirty="0">
                  <a:solidFill>
                    <a:srgbClr val="4F4F4F"/>
                  </a:solidFill>
                </a:rPr>
                <a:t> 2년</a:t>
              </a:r>
              <a:endParaRPr sz="1400" dirty="0"/>
            </a:p>
            <a:p>
              <a:pPr marL="159677" indent="-159677">
                <a:lnSpc>
                  <a:spcPct val="150000"/>
                </a:lnSpc>
                <a:spcBef>
                  <a:spcPts val="754"/>
                </a:spcBef>
                <a:buClr>
                  <a:srgbClr val="4F4F4F"/>
                </a:buClr>
                <a:buSzPts val="1400"/>
                <a:buFont typeface="Arial"/>
                <a:buChar char="•"/>
              </a:pPr>
              <a:r>
                <a:rPr lang="en-US" sz="1400" dirty="0" err="1">
                  <a:solidFill>
                    <a:srgbClr val="4F4F4F"/>
                  </a:solidFill>
                </a:rPr>
                <a:t>손모델</a:t>
              </a:r>
              <a:r>
                <a:rPr lang="en-US" sz="1400" dirty="0">
                  <a:solidFill>
                    <a:srgbClr val="4F4F4F"/>
                  </a:solidFill>
                </a:rPr>
                <a:t> </a:t>
              </a:r>
              <a:r>
                <a:rPr lang="en-US" sz="1400" dirty="0" err="1">
                  <a:solidFill>
                    <a:srgbClr val="4F4F4F"/>
                  </a:solidFill>
                </a:rPr>
                <a:t>병행</a:t>
              </a:r>
              <a:r>
                <a:rPr lang="en-US" sz="1400" dirty="0">
                  <a:solidFill>
                    <a:srgbClr val="4F4F4F"/>
                  </a:solidFill>
                </a:rPr>
                <a:t> </a:t>
              </a:r>
              <a:r>
                <a:rPr lang="en-US" sz="1400" dirty="0" err="1">
                  <a:solidFill>
                    <a:srgbClr val="4F4F4F"/>
                  </a:solidFill>
                </a:rPr>
                <a:t>가능</a:t>
              </a:r>
              <a:endParaRPr sz="1400" dirty="0"/>
            </a:p>
          </p:txBody>
        </p:sp>
        <p:sp>
          <p:nvSpPr>
            <p:cNvPr id="9" name="Google Shape;77;p14">
              <a:extLst>
                <a:ext uri="{FF2B5EF4-FFF2-40B4-BE49-F238E27FC236}">
                  <a16:creationId xmlns:a16="http://schemas.microsoft.com/office/drawing/2014/main" id="{0A191541-1D17-80D7-1209-46D761DBD3C2}"/>
                </a:ext>
              </a:extLst>
            </p:cNvPr>
            <p:cNvSpPr txBox="1"/>
            <p:nvPr/>
          </p:nvSpPr>
          <p:spPr>
            <a:xfrm>
              <a:off x="6243906" y="7155562"/>
              <a:ext cx="2374474" cy="346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482" tIns="34482" rIns="34482" bIns="34482" anchor="t" anchorCtr="0">
              <a:spAutoFit/>
            </a:bodyPr>
            <a:lstStyle/>
            <a:p>
              <a:pPr>
                <a:buClr>
                  <a:srgbClr val="4F4F4F"/>
                </a:buClr>
                <a:buSzPts val="1600"/>
              </a:pPr>
              <a:r>
                <a:rPr lang="en-US" sz="1800" b="1" dirty="0">
                  <a:solidFill>
                    <a:srgbClr val="4F4F4F"/>
                  </a:solidFill>
                </a:rPr>
                <a:t>SPECIALTY</a:t>
              </a:r>
              <a:endParaRPr sz="1600" b="1" dirty="0"/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9530B247-F0E2-63D9-D830-2D95AA76DFFE}"/>
                </a:ext>
              </a:extLst>
            </p:cNvPr>
            <p:cNvCxnSpPr>
              <a:cxnSpLocks/>
            </p:cNvCxnSpPr>
            <p:nvPr/>
          </p:nvCxnSpPr>
          <p:spPr>
            <a:xfrm>
              <a:off x="7905642" y="6721386"/>
              <a:ext cx="0" cy="1408804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3995D740-814D-2D26-9F51-09637D4098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" y="2466359"/>
            <a:ext cx="3305506" cy="495826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666FE48-452C-9F90-28EF-40A0FAA418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773" y="2466357"/>
            <a:ext cx="3305508" cy="495826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C56B585-A6B6-DF0C-2D38-04913744E8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265" y="2466358"/>
            <a:ext cx="3305508" cy="4958262"/>
          </a:xfrm>
          <a:prstGeom prst="rect">
            <a:avLst/>
          </a:prstGeom>
        </p:spPr>
      </p:pic>
      <p:sp>
        <p:nvSpPr>
          <p:cNvPr id="13" name="Google Shape;71;p14">
            <a:extLst>
              <a:ext uri="{FF2B5EF4-FFF2-40B4-BE49-F238E27FC236}">
                <a16:creationId xmlns:a16="http://schemas.microsoft.com/office/drawing/2014/main" id="{C13A43A0-EAC6-A161-6643-9B8DD3A0CD56}"/>
              </a:ext>
            </a:extLst>
          </p:cNvPr>
          <p:cNvSpPr txBox="1"/>
          <p:nvPr/>
        </p:nvSpPr>
        <p:spPr>
          <a:xfrm>
            <a:off x="1501063" y="639423"/>
            <a:ext cx="1979347" cy="130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482" tIns="34482" rIns="34482" bIns="34482" anchor="t" anchorCtr="0">
            <a:spAutoFit/>
          </a:bodyPr>
          <a:lstStyle/>
          <a:p>
            <a:pPr>
              <a:spcBef>
                <a:spcPts val="754"/>
              </a:spcBef>
              <a:buClr>
                <a:srgbClr val="4F4F4F"/>
              </a:buClr>
              <a:buSzPts val="1400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Bust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: 33 inch</a:t>
            </a:r>
          </a:p>
          <a:p>
            <a:pPr>
              <a:spcBef>
                <a:spcPts val="754"/>
              </a:spcBef>
              <a:buClr>
                <a:srgbClr val="4F4F4F"/>
              </a:buClr>
              <a:buSzPts val="1400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Waist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 27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inch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754"/>
              </a:spcBef>
              <a:buClr>
                <a:srgbClr val="4F4F4F"/>
              </a:buClr>
              <a:buSzPts val="1400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Hips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 35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inch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1ED4EFD-3735-3871-5BD3-A411AD56E0C9}"/>
              </a:ext>
            </a:extLst>
          </p:cNvPr>
          <p:cNvGrpSpPr/>
          <p:nvPr/>
        </p:nvGrpSpPr>
        <p:grpSpPr>
          <a:xfrm>
            <a:off x="3372198" y="580294"/>
            <a:ext cx="2381907" cy="1527061"/>
            <a:chOff x="1589088" y="237061"/>
            <a:chExt cx="1711428" cy="1527061"/>
          </a:xfrm>
        </p:grpSpPr>
        <p:sp>
          <p:nvSpPr>
            <p:cNvPr id="4" name="Google Shape;71;p14">
              <a:extLst>
                <a:ext uri="{FF2B5EF4-FFF2-40B4-BE49-F238E27FC236}">
                  <a16:creationId xmlns:a16="http://schemas.microsoft.com/office/drawing/2014/main" id="{842B2554-6E10-4EAF-7CE7-D41A204A37F2}"/>
                </a:ext>
              </a:extLst>
            </p:cNvPr>
            <p:cNvSpPr txBox="1"/>
            <p:nvPr/>
          </p:nvSpPr>
          <p:spPr>
            <a:xfrm>
              <a:off x="1819147" y="306678"/>
              <a:ext cx="1481369" cy="1300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482" tIns="34482" rIns="34482" bIns="34482" anchor="t" anchorCtr="0">
              <a:spAutoFit/>
            </a:bodyPr>
            <a:lstStyle/>
            <a:p>
              <a:pPr>
                <a:spcBef>
                  <a:spcPts val="754"/>
                </a:spcBef>
                <a:buClr>
                  <a:srgbClr val="4F4F4F"/>
                </a:buClr>
                <a:buSzPts val="1400"/>
              </a:pP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Eyes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 : </a:t>
              </a:r>
              <a:r>
                <a:rPr lang="en-US" altLang="ko-KR" sz="1600" dirty="0">
                  <a:solidFill>
                    <a:schemeClr val="bg2">
                      <a:lumMod val="50000"/>
                    </a:schemeClr>
                  </a:solidFill>
                </a:rPr>
                <a:t>Brown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spcBef>
                  <a:spcPts val="754"/>
                </a:spcBef>
                <a:buClr>
                  <a:srgbClr val="4F4F4F"/>
                </a:buClr>
                <a:buSzPts val="1400"/>
              </a:pP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Hair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 : Red Brown</a:t>
              </a:r>
            </a:p>
            <a:p>
              <a:pPr>
                <a:spcBef>
                  <a:spcPts val="754"/>
                </a:spcBef>
                <a:buClr>
                  <a:srgbClr val="4F4F4F"/>
                </a:buClr>
                <a:buSzPts val="1400"/>
              </a:pPr>
              <a:r>
                <a:rPr lang="en-US" altLang="ko-KR" sz="2000" b="1" dirty="0">
                  <a:solidFill>
                    <a:schemeClr val="bg2">
                      <a:lumMod val="50000"/>
                    </a:schemeClr>
                  </a:solidFill>
                </a:rPr>
                <a:t>Shoes</a:t>
              </a:r>
              <a:r>
                <a:rPr lang="en-US" altLang="ko-KR" sz="1600" dirty="0">
                  <a:solidFill>
                    <a:schemeClr val="bg2">
                      <a:lumMod val="50000"/>
                    </a:schemeClr>
                  </a:solidFill>
                </a:rPr>
                <a:t> : 240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80028FD-B420-FE6A-B690-488272B97CA9}"/>
                </a:ext>
              </a:extLst>
            </p:cNvPr>
            <p:cNvCxnSpPr>
              <a:cxnSpLocks/>
            </p:cNvCxnSpPr>
            <p:nvPr/>
          </p:nvCxnSpPr>
          <p:spPr>
            <a:xfrm>
              <a:off x="1589088" y="237061"/>
              <a:ext cx="0" cy="1527061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7AC2C-5C75-B739-4F1B-C16CBFD7B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BF2EC9-8608-4C27-4389-18E652062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4"/>
          <a:stretch/>
        </p:blipFill>
        <p:spPr>
          <a:xfrm>
            <a:off x="4804683" y="1377792"/>
            <a:ext cx="4109720" cy="576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5B0E259-AB8D-D27B-1801-5A68935C6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5" b="3295"/>
          <a:stretch/>
        </p:blipFill>
        <p:spPr>
          <a:xfrm>
            <a:off x="9071416" y="1377792"/>
            <a:ext cx="4111327" cy="576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133AA3F-212A-4E03-86FF-B17201C8AE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11" y="1377792"/>
            <a:ext cx="4402060" cy="576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Google Shape;75;p14">
            <a:extLst>
              <a:ext uri="{FF2B5EF4-FFF2-40B4-BE49-F238E27FC236}">
                <a16:creationId xmlns:a16="http://schemas.microsoft.com/office/drawing/2014/main" id="{D35FAD5F-1323-D570-B23C-6E75E4105D66}"/>
              </a:ext>
            </a:extLst>
          </p:cNvPr>
          <p:cNvSpPr txBox="1"/>
          <p:nvPr/>
        </p:nvSpPr>
        <p:spPr>
          <a:xfrm>
            <a:off x="712769" y="517348"/>
            <a:ext cx="1897949" cy="37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482" tIns="34482" rIns="34482" bIns="34482" anchor="t" anchorCtr="0">
            <a:spAutoFit/>
          </a:bodyPr>
          <a:lstStyle/>
          <a:p>
            <a:pPr>
              <a:buClr>
                <a:srgbClr val="4F4F4F"/>
              </a:buClr>
              <a:buSzPts val="1600"/>
            </a:pPr>
            <a:r>
              <a:rPr lang="en-US" sz="2000" b="1" dirty="0">
                <a:solidFill>
                  <a:srgbClr val="4F4F4F"/>
                </a:solidFill>
              </a:rPr>
              <a:t>PROFILE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95300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 descr="그림 9"/>
          <p:cNvPicPr preferRelativeResize="0"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15" y="177682"/>
            <a:ext cx="3917297" cy="39746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3C9A3D8-2A37-73E8-C8C6-4D7D614ABC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17" y="4152335"/>
            <a:ext cx="3237551" cy="321558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1E5065-F421-029E-800D-67434F71FB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51"/>
          <a:stretch/>
        </p:blipFill>
        <p:spPr>
          <a:xfrm>
            <a:off x="9910383" y="4231941"/>
            <a:ext cx="2613726" cy="32603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3FFA9B7-D799-67F2-3446-AB5174DE4E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8" t="5497" r="5739" b="5042"/>
          <a:stretch/>
        </p:blipFill>
        <p:spPr>
          <a:xfrm>
            <a:off x="7031096" y="185994"/>
            <a:ext cx="2849177" cy="44818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3EE625E-4697-F8EA-5BC7-4D7AE08B11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317" y="69007"/>
            <a:ext cx="3368118" cy="42101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63AF8E-70EE-1D2C-B640-AED6D60CAA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5" t="9984" r="3020" b="3161"/>
          <a:stretch/>
        </p:blipFill>
        <p:spPr>
          <a:xfrm>
            <a:off x="4135953" y="3219345"/>
            <a:ext cx="2849177" cy="40528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103</Words>
  <Application>Microsoft Office PowerPoint</Application>
  <PresentationFormat>사용자 지정</PresentationFormat>
  <Paragraphs>22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KoPub돋움체 Bold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ghgkgp0123</dc:creator>
  <cp:lastModifiedBy>준경 박</cp:lastModifiedBy>
  <cp:revision>43</cp:revision>
  <dcterms:modified xsi:type="dcterms:W3CDTF">2025-07-15T06:27:07Z</dcterms:modified>
</cp:coreProperties>
</file>